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70" r:id="rId3"/>
    <p:sldId id="257" r:id="rId4"/>
    <p:sldId id="258" r:id="rId5"/>
    <p:sldId id="259" r:id="rId6"/>
    <p:sldId id="260" r:id="rId7"/>
    <p:sldId id="269" r:id="rId8"/>
    <p:sldId id="262" r:id="rId9"/>
    <p:sldId id="271" r:id="rId10"/>
    <p:sldId id="275" r:id="rId11"/>
    <p:sldId id="272" r:id="rId12"/>
    <p:sldId id="273" r:id="rId13"/>
    <p:sldId id="274" r:id="rId14"/>
    <p:sldId id="278" r:id="rId15"/>
    <p:sldId id="263" r:id="rId16"/>
    <p:sldId id="264" r:id="rId17"/>
    <p:sldId id="265" r:id="rId18"/>
    <p:sldId id="266" r:id="rId19"/>
    <p:sldId id="26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025" autoAdjust="0"/>
    <p:restoredTop sz="94660"/>
  </p:normalViewPr>
  <p:slideViewPr>
    <p:cSldViewPr snapToGrid="0">
      <p:cViewPr varScale="1">
        <p:scale>
          <a:sx n="68" d="100"/>
          <a:sy n="68" d="100"/>
        </p:scale>
        <p:origin x="24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18D74F-4358-4D0C-985A-BCA3D6FE8FBB}" type="datetimeFigureOut">
              <a:rPr lang="en-IN" smtClean="0"/>
              <a:t>17-12-2024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CD4E34-F94E-4A9A-B2F3-9365CDD57E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8671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Database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MySQL: Stores user profiles and attendance records for efficient data management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D4E34-F94E-4A9A-B2F3-9365CDD57E48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7134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7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Install Tkinter (if not pre-installed)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 Linux: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sudo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apt-get install python3-tk 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CD4E34-F94E-4A9A-B2F3-9365CDD57E48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6199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238B-359C-442A-95F7-93A22F9BB93B}" type="datetimeFigureOut">
              <a:rPr lang="en-IN" smtClean="0"/>
              <a:t>17-12-2024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9389-A555-478A-927B-EB15FFDC55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3422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238B-359C-442A-95F7-93A22F9BB93B}" type="datetimeFigureOut">
              <a:rPr lang="en-IN" smtClean="0"/>
              <a:t>17-12-2024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9389-A555-478A-927B-EB15FFDC55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8252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238B-359C-442A-95F7-93A22F9BB93B}" type="datetimeFigureOut">
              <a:rPr lang="en-IN" smtClean="0"/>
              <a:t>17-12-2024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9389-A555-478A-927B-EB15FFDC55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77666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238B-359C-442A-95F7-93A22F9BB93B}" type="datetimeFigureOut">
              <a:rPr lang="en-IN" smtClean="0"/>
              <a:t>17-12-2024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9389-A555-478A-927B-EB15FFDC55A1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626759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238B-359C-442A-95F7-93A22F9BB93B}" type="datetimeFigureOut">
              <a:rPr lang="en-IN" smtClean="0"/>
              <a:t>17-12-2024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9389-A555-478A-927B-EB15FFDC55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36400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238B-359C-442A-95F7-93A22F9BB93B}" type="datetimeFigureOut">
              <a:rPr lang="en-IN" smtClean="0"/>
              <a:t>17-12-2024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9389-A555-478A-927B-EB15FFDC55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05547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238B-359C-442A-95F7-93A22F9BB93B}" type="datetimeFigureOut">
              <a:rPr lang="en-IN" smtClean="0"/>
              <a:t>17-12-2024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9389-A555-478A-927B-EB15FFDC55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44582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238B-359C-442A-95F7-93A22F9BB93B}" type="datetimeFigureOut">
              <a:rPr lang="en-IN" smtClean="0"/>
              <a:t>17-12-2024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9389-A555-478A-927B-EB15FFDC55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28482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238B-359C-442A-95F7-93A22F9BB93B}" type="datetimeFigureOut">
              <a:rPr lang="en-IN" smtClean="0"/>
              <a:t>17-12-2024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9389-A555-478A-927B-EB15FFDC55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1771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238B-359C-442A-95F7-93A22F9BB93B}" type="datetimeFigureOut">
              <a:rPr lang="en-IN" smtClean="0"/>
              <a:t>17-12-2024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9389-A555-478A-927B-EB15FFDC55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7500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238B-359C-442A-95F7-93A22F9BB93B}" type="datetimeFigureOut">
              <a:rPr lang="en-IN" smtClean="0"/>
              <a:t>17-12-2024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9389-A555-478A-927B-EB15FFDC55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2617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238B-359C-442A-95F7-93A22F9BB93B}" type="datetimeFigureOut">
              <a:rPr lang="en-IN" smtClean="0"/>
              <a:t>17-12-2024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9389-A555-478A-927B-EB15FFDC55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0643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238B-359C-442A-95F7-93A22F9BB93B}" type="datetimeFigureOut">
              <a:rPr lang="en-IN" smtClean="0"/>
              <a:t>17-12-2024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9389-A555-478A-927B-EB15FFDC55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9163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238B-359C-442A-95F7-93A22F9BB93B}" type="datetimeFigureOut">
              <a:rPr lang="en-IN" smtClean="0"/>
              <a:t>17-12-2024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9389-A555-478A-927B-EB15FFDC55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2529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238B-359C-442A-95F7-93A22F9BB93B}" type="datetimeFigureOut">
              <a:rPr lang="en-IN" smtClean="0"/>
              <a:t>17-12-2024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9389-A555-478A-927B-EB15FFDC55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6680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238B-359C-442A-95F7-93A22F9BB93B}" type="datetimeFigureOut">
              <a:rPr lang="en-IN" smtClean="0"/>
              <a:t>17-12-2024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9389-A555-478A-927B-EB15FFDC55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165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4238B-359C-442A-95F7-93A22F9BB93B}" type="datetimeFigureOut">
              <a:rPr lang="en-IN" smtClean="0"/>
              <a:t>17-12-2024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9389-A555-478A-927B-EB15FFDC55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6294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74238B-359C-442A-95F7-93A22F9BB93B}" type="datetimeFigureOut">
              <a:rPr lang="en-IN" smtClean="0"/>
              <a:t>17-12-2024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29389-A555-478A-927B-EB15FFDC55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7058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4E5CA-A740-8658-A7B8-D601740D54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529848"/>
          </a:xfrm>
        </p:spPr>
        <p:txBody>
          <a:bodyPr>
            <a:noAutofit/>
          </a:bodyPr>
          <a:lstStyle/>
          <a:p>
            <a:r>
              <a:rPr lang="en-IN" dirty="0">
                <a:effectLst/>
                <a:latin typeface="Berlin Sans FB Demi" panose="020E0802020502020306" pitchFamily="34" charset="0"/>
                <a:ea typeface="Calibri" panose="020F0502020204030204" pitchFamily="34" charset="0"/>
                <a:cs typeface="Mangal" panose="02040503050203030202" pitchFamily="18" charset="0"/>
              </a:rPr>
              <a:t>Attendance Management System with Face Recognition</a:t>
            </a:r>
            <a:endParaRPr lang="en-IN" dirty="0"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3135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BA5C0-C249-AC69-13ED-2EC71BA37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80BA21-24C9-F3BE-7F79-C4F50A2EB3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25887150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09429-412E-4243-8C43-88A81A9C1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832CB4-975C-A87E-CE8C-E6C1EDFCD4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</p:spPr>
      </p:pic>
    </p:spTree>
    <p:extLst>
      <p:ext uri="{BB962C8B-B14F-4D97-AF65-F5344CB8AC3E}">
        <p14:creationId xmlns:p14="http://schemas.microsoft.com/office/powerpoint/2010/main" val="619718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A49A9-F17C-3464-F283-AC831462F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4469F2-8F68-02E3-3B84-4731A0C614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</p:spPr>
      </p:pic>
    </p:spTree>
    <p:extLst>
      <p:ext uri="{BB962C8B-B14F-4D97-AF65-F5344CB8AC3E}">
        <p14:creationId xmlns:p14="http://schemas.microsoft.com/office/powerpoint/2010/main" val="40004400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98B51-B65E-5C95-A881-46E2498DE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394702-7796-455F-1397-6C77DBF4FA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143206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BA067-DDF4-B67F-A719-0DF9ED276C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C51EF-93B7-2F0A-1054-EE1505FC1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A5BFB6-B9BE-46B8-5279-627CA366A0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16236942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E7B6A-9611-F001-C457-BEF63CA2E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IN" sz="4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Implementation Details</a:t>
            </a:r>
            <a:endParaRPr lang="en-IN" sz="40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0CE9F98-A8FE-99AF-6F3F-485C074A351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0" y="1496807"/>
            <a:ext cx="12191999" cy="4893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Face Recognition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Uses LBPH algorithm for accurate face matching.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GUI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Built with Tkinter for user-friendly interactions like attendance tracking and user management.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Database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MySQL stores user profiles and attendance records efficiently.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Modules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Attendance Module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Automatically marks attendance upon recognition.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Training Module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Trains the model with new facial images.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Export Feature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Allows attendance records to be exported to Excel.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Workflow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Capture → Recognize → Record attendance in the database.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Error Handling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Manages unrecognized faces, database errors, and lighting issues.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Hardware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Requires a functional camera and system with Python and MySQL installed.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6961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B33A0-F7B2-DBC5-3DB5-6D4825C34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IN" sz="40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Challenges and Limitations</a:t>
            </a:r>
            <a:br>
              <a:rPr lang="en-IN" sz="4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sz="40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982E1CC-1119-DA76-7239-B490C69898F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0" y="1312143"/>
            <a:ext cx="12192000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Lighting and Environmental Conditions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Face recognition accuracy can drop in low-light or cluttered backgrounds.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Database Scalability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Managing large datasets can strain system performance.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Hardware Dependency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Performance depends on camera quality and system hardware.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Privacy Concerns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Collecting and storing facial data raises security and privacy issues.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Integration with Existing Systems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Compatibility challenges when integrating with other attendance systems.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6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Network Dependency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updates may be delayed due to unstable internet connections.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5912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3CFA7-C7DB-6C49-78EC-45FCEE4A7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IN" sz="40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Future Enhancements</a:t>
            </a:r>
            <a:br>
              <a:rPr lang="en-IN" sz="4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sz="40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FD79110-5AD8-67E2-A06E-A693E2162B0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0" y="1681475"/>
            <a:ext cx="12191999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Improved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Facial Recognition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Enhance accuracy under challenging conditions.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Advanced Machine Learning Models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Implement deep learning for better recognition.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Enhanced User Interface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Add analytics and performance tracking features.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Cloud Integration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Improve data scalability and accessibility.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Data Analytics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Monitor attendance trends and performance.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Mobile App Integration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Enable remote attendance marking via smartphones.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Improved Security Features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Implement multi-factor authentication.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Automatic Model Updates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Keep the model current with new faces.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Feedback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Incorporate user feedback for continuous system improvement.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32998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07799-A18D-5860-43D2-CD6882DB8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IN" sz="4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Conclusion</a:t>
            </a:r>
            <a:endParaRPr lang="en-IN" sz="40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AF70AED-CA83-1EFA-CEA2-D2B50781641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0" y="1681193"/>
            <a:ext cx="12192000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Attendance Management System with Face Recognition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provides an efficient solution for managing attendance.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Utilizes advanced technologies like the LBPH face recognition algorithm, MySQL, and Tkinter.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Faces challenges such as lighting conditions, hardware dependency, and privacy concerns.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Future enhancements include cloud integration, advanced machine learning models, and improved security features.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Continual refinement can enhance accuracy, security, and usability.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Valuable tool for educational institutions and organizations.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94608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57D78-1163-C37A-1D5F-879E28909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6600" dirty="0">
                <a:solidFill>
                  <a:schemeClr val="accent5"/>
                </a:solidFill>
                <a:latin typeface="Ink Free" panose="03080402000500000000" pitchFamily="66" charset="0"/>
              </a:rPr>
              <a:t>Thank you</a:t>
            </a:r>
          </a:p>
        </p:txBody>
      </p:sp>
      <p:pic>
        <p:nvPicPr>
          <p:cNvPr id="7" name="Content Placeholder 6" descr="Angel face outline with solid fill">
            <a:extLst>
              <a:ext uri="{FF2B5EF4-FFF2-40B4-BE49-F238E27FC236}">
                <a16:creationId xmlns:a16="http://schemas.microsoft.com/office/drawing/2014/main" id="{25F86F37-2BF3-750E-4117-417FACC4CF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48463" y="2090486"/>
            <a:ext cx="3272590" cy="2831593"/>
          </a:xfrm>
        </p:spPr>
      </p:pic>
    </p:spTree>
    <p:extLst>
      <p:ext uri="{BB962C8B-B14F-4D97-AF65-F5344CB8AC3E}">
        <p14:creationId xmlns:p14="http://schemas.microsoft.com/office/powerpoint/2010/main" val="2951993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D61AA-C4E6-894B-9FE4-0F4918D2E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0337" y="2096064"/>
            <a:ext cx="6567220" cy="3695136"/>
          </a:xfrm>
        </p:spPr>
        <p:txBody>
          <a:bodyPr/>
          <a:lstStyle/>
          <a:p>
            <a:pPr marL="0" indent="0">
              <a:buNone/>
            </a:pPr>
            <a:r>
              <a:rPr lang="en-IN" b="1" dirty="0"/>
              <a:t>SUBMITTED BY ---------</a:t>
            </a:r>
          </a:p>
          <a:p>
            <a:pPr marL="0" indent="0">
              <a:buNone/>
            </a:pPr>
            <a:r>
              <a:rPr lang="en-IN" b="1" dirty="0"/>
              <a:t>AFROZ AMAN</a:t>
            </a:r>
          </a:p>
          <a:p>
            <a:pPr marL="0" indent="0">
              <a:buNone/>
            </a:pPr>
            <a:r>
              <a:rPr lang="en-IN" b="1" dirty="0"/>
              <a:t>ANISHEK GULSHAN</a:t>
            </a:r>
          </a:p>
          <a:p>
            <a:pPr marL="0" indent="0">
              <a:buNone/>
            </a:pPr>
            <a:r>
              <a:rPr lang="en-IN" b="1" dirty="0"/>
              <a:t>ARNAB KUMAR SINGHA</a:t>
            </a:r>
          </a:p>
          <a:p>
            <a:pPr marL="0" indent="0">
              <a:buNone/>
            </a:pPr>
            <a:r>
              <a:rPr lang="en-IN" b="1" dirty="0"/>
              <a:t>ALIVA BAIN</a:t>
            </a:r>
          </a:p>
        </p:txBody>
      </p:sp>
    </p:spTree>
    <p:extLst>
      <p:ext uri="{BB962C8B-B14F-4D97-AF65-F5344CB8AC3E}">
        <p14:creationId xmlns:p14="http://schemas.microsoft.com/office/powerpoint/2010/main" val="1587274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50E33-17E6-551A-2ED0-3A2D1B775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1347537"/>
            <a:ext cx="10353761" cy="588384"/>
          </a:xfrm>
        </p:spPr>
        <p:txBody>
          <a:bodyPr>
            <a:normAutofit fontScale="90000"/>
          </a:bodyPr>
          <a:lstStyle/>
          <a:p>
            <a:pPr algn="r"/>
            <a:r>
              <a:rPr lang="en-IN" sz="4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Introduction</a:t>
            </a:r>
            <a:br>
              <a:rPr lang="en-IN" sz="4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sz="44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A97FC8D-029D-548B-67F1-AAC9AEB3E94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" y="1996946"/>
            <a:ext cx="12192000" cy="3893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3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Automate attendance tracking using facial recognition for enhanced accuracy and efficiency.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Technology Stack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Developed with Python, OpenCV, Tkinter, and MySQL.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Core Feature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Utilizes the Local Binary Patterns Histogram (LBPH) algorithm for reliable face recognition.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Replace traditional attendance methods prone to errors and fraud.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Interface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Intuitive GUI ensures ease of use for both administrators and users.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Benefits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Reduces administrative workload, improves security, and ensures scalability for diverse applications.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2426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7A53F-6147-2F9B-C5AC-212A3E184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IN" sz="4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System Overview</a:t>
            </a:r>
            <a:endParaRPr lang="en-IN" sz="40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F92DF67-9395-6923-949B-3C71DFF838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" y="1281365"/>
            <a:ext cx="12191999" cy="5324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Core Components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Face Recognition System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Implements the LBPH algorithm for accurate identification.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Database Management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Stores attendance records and user profiles using MySQL.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Interface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 Tkinter-based GUI for easy interaction and management.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Workflow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User's face is captured via a camera.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face is processed and matched against stored data in the database.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Attendance is automatically marked upon successful recognition.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Functionalities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face detection and recognition.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Storage and retrieval of attendance records.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management features like adding or updating profiles.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Scalability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Designed to handle multiple users and large datasets efficiently.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Integration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Seamless interaction between the GUI, database, and recognition module for optimal performance.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545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3AD65-BE80-792F-1F22-BD822D0B5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IN" sz="4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Technical Stack</a:t>
            </a:r>
            <a:endParaRPr lang="en-IN" sz="40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DD818D3-BB1A-DD97-202B-E4728AE6B57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" y="1435253"/>
            <a:ext cx="12192000" cy="5016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Programming Language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Python: Core language for development, ensuring flexibility and extensive library support.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Libraries and Frameworks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OpenCV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Used for image processing and face recognition.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NumPy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Supports numerical computations and array handling.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Pillow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For image manipulation within the GUI.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Tkinter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Creates a user-friendly graphical interface for system interaction.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Algorithm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LBPH (Local Binary Patterns Histogram)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Provides robust and reliable face recognition, even in challenging conditions.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Hardware Requirements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Camera: Essential for capturing facial data.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System with Python and MySQL installed.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Operating System Compatibility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Cross-platform support on Windows, macOS, and Linux. </a:t>
            </a:r>
          </a:p>
        </p:txBody>
      </p:sp>
    </p:spTree>
    <p:extLst>
      <p:ext uri="{BB962C8B-B14F-4D97-AF65-F5344CB8AC3E}">
        <p14:creationId xmlns:p14="http://schemas.microsoft.com/office/powerpoint/2010/main" val="3387428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B3B73-932D-6A0E-4551-D16B99644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IN" sz="4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Key Features</a:t>
            </a:r>
            <a:endParaRPr lang="en-IN" sz="40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17DB039-92FA-1246-6DEE-5F41CF7252B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0" y="1812276"/>
            <a:ext cx="12147383" cy="42627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3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Face Recognition: Utilizes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LBPH algorithm for accurate and efficient facial identification.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Automated Attendance Marking: Eliminates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need for manual intervention, ensuring error-free records.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Database Integration: Attendance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data and user profiles are securely stored and managed in MySQL.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User-Friendly Interface: Built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with Tkinter for seamless interaction and ease of use.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Processing: Recognizes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faces and marks attendance instantly.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Scalability: Capable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 handling a growing number of users and attendance records efficiently.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Customizability: Modular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design allows easy updates and integration of additional features.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Accuracy in Diverse Environments: Works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effectively under varying lighting and background conditions.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Export Options: Attendance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reports can be exported to Excel for further analysis.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Security Features: Prevents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attendance fraud by uniquely identifying users based on facial data.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9651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C0BA2-67A0-9747-649F-095888BA7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/>
              <a:t>Some more details about </a:t>
            </a:r>
            <a:br>
              <a:rPr lang="en-IN" sz="4000" dirty="0"/>
            </a:br>
            <a:r>
              <a:rPr lang="en-US" sz="4000" b="1" i="0" dirty="0">
                <a:effectLst/>
                <a:latin typeface="source-serif-pro"/>
              </a:rPr>
              <a:t>Local Binary Patterns Histograms (LBPH)</a:t>
            </a:r>
            <a:endParaRPr lang="en-IN" sz="40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0C9F13C-3370-0CE1-0945-D1E79209A6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822" y="2761981"/>
            <a:ext cx="8472830" cy="2362738"/>
          </a:xfrm>
        </p:spPr>
      </p:pic>
    </p:spTree>
    <p:extLst>
      <p:ext uri="{BB962C8B-B14F-4D97-AF65-F5344CB8AC3E}">
        <p14:creationId xmlns:p14="http://schemas.microsoft.com/office/powerpoint/2010/main" val="351480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E2B76-6B0F-9E30-3466-CFA3AFAAD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IN" sz="4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Installation Guide</a:t>
            </a:r>
            <a:endParaRPr lang="en-IN" sz="40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07A2C16-46DB-2A1A-4B86-97F3B7D8AB8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58779" y="1581447"/>
            <a:ext cx="11133220" cy="47243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3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Install Python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Download and install the latest version of Python from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3"/>
              </a:rPr>
              <a:t>python.org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Install Required Libraries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pip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to install the necessary libraries: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pip install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opencv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-python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opencv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-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contrib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-python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numpy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pillow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mysql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-connector-python 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Set Up MySQL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Install MySQL and create a database for attendance management.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Import the required tables using the provided SQL script.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Configure Database Connection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Update the database credentials in the code (e.g., host, user, password).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Install Camera Drivers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 your system camera is functional or connect an external camera.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6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Run the Project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Open the terminal in the project directory and run the main Python file: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python main.py 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8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Check Compatibility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 your system supports the required Python and library versions.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912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88E511-2C88-55C3-C963-BC0B4C3D0A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8045659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119</TotalTime>
  <Words>1047</Words>
  <Application>Microsoft Office PowerPoint</Application>
  <PresentationFormat>Widescreen</PresentationFormat>
  <Paragraphs>128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Arial Unicode MS</vt:lpstr>
      <vt:lpstr>Berlin Sans FB Demi</vt:lpstr>
      <vt:lpstr>Bookman Old Style</vt:lpstr>
      <vt:lpstr>Calibri</vt:lpstr>
      <vt:lpstr>Ink Free</vt:lpstr>
      <vt:lpstr>Rockwell</vt:lpstr>
      <vt:lpstr>source-serif-pro</vt:lpstr>
      <vt:lpstr>Damask</vt:lpstr>
      <vt:lpstr>Attendance Management System with Face Recognition</vt:lpstr>
      <vt:lpstr>PowerPoint Presentation</vt:lpstr>
      <vt:lpstr>Introduction </vt:lpstr>
      <vt:lpstr>System Overview</vt:lpstr>
      <vt:lpstr>Technical Stack</vt:lpstr>
      <vt:lpstr>Key Features</vt:lpstr>
      <vt:lpstr>Some more details about  Local Binary Patterns Histograms (LBPH)</vt:lpstr>
      <vt:lpstr>Installation Guide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Implementation Details</vt:lpstr>
      <vt:lpstr>Challenges and Limitations </vt:lpstr>
      <vt:lpstr>Future Enhancements 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Ani .......</dc:creator>
  <cp:lastModifiedBy>Aman</cp:lastModifiedBy>
  <cp:revision>4</cp:revision>
  <dcterms:created xsi:type="dcterms:W3CDTF">2024-12-15T20:46:12Z</dcterms:created>
  <dcterms:modified xsi:type="dcterms:W3CDTF">2024-12-17T08:16:10Z</dcterms:modified>
</cp:coreProperties>
</file>

<file path=docProps/thumbnail.jpeg>
</file>